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f37f4517a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f37f4517a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f37f4517a3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f37f4517a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f37f4517a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f37f4517a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f0f345cb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f0f345cb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f0f345cb0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f0f345cb0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f0f345cb0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f0f345cb0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f0f345cb0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f0f345cb0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f0f345cb0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f0f345cb0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f37f4517a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f37f4517a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f37f4517a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f37f4517a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kreska.art/" TargetMode="External"/><Relationship Id="rId4" Type="http://schemas.openxmlformats.org/officeDocument/2006/relationships/hyperlink" Target="http://meshy.ai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hyperlink" Target="https://kreska.art/" TargetMode="External"/><Relationship Id="rId6" Type="http://schemas.openxmlformats.org/officeDocument/2006/relationships/hyperlink" Target="http://meshy.ai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hyperlink" Target="https://kreska.art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hyperlink" Target="http://meshy.ai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- 2D -&gt; 3D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2D Drawing to 3D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 title="Screenshot 2026-07-08 at 9.39.11 AM.png"/>
          <p:cNvPicPr preferRelativeResize="0"/>
          <p:nvPr/>
        </p:nvPicPr>
        <p:blipFill rotWithShape="1">
          <a:blip r:embed="rId3">
            <a:alphaModFix/>
          </a:blip>
          <a:srcRect b="13073" l="35661" r="37216" t="33894"/>
          <a:stretch/>
        </p:blipFill>
        <p:spPr>
          <a:xfrm>
            <a:off x="5789250" y="1254125"/>
            <a:ext cx="2690350" cy="340592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2" name="Google Shape;122;p22" title="kreska_art_20260708_093400_v1.3.0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900" y="1227713"/>
            <a:ext cx="2690350" cy="34059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3" name="Google Shape;123;p22"/>
          <p:cNvSpPr txBox="1"/>
          <p:nvPr/>
        </p:nvSpPr>
        <p:spPr>
          <a:xfrm>
            <a:off x="901675" y="509863"/>
            <a:ext cx="19788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</a:rPr>
              <a:t>2D Drawing</a:t>
            </a:r>
            <a:endParaRPr sz="2600">
              <a:solidFill>
                <a:schemeClr val="dk2"/>
              </a:solidFill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6145025" y="582550"/>
            <a:ext cx="19788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</a:rPr>
              <a:t>3</a:t>
            </a:r>
            <a:r>
              <a:rPr lang="en" sz="2600">
                <a:solidFill>
                  <a:schemeClr val="dk2"/>
                </a:solidFill>
              </a:rPr>
              <a:t>D Drawing</a:t>
            </a:r>
            <a:endParaRPr sz="2600">
              <a:solidFill>
                <a:schemeClr val="dk2"/>
              </a:solidFill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3485900" y="2196675"/>
            <a:ext cx="1978800" cy="1036200"/>
          </a:xfrm>
          <a:prstGeom prst="rightArrow">
            <a:avLst>
              <a:gd fmla="val 50000" name="adj1"/>
              <a:gd fmla="val 53463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Assignment:</a:t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any character you want on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https://kreska.art/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Save the drawing and go to </a:t>
            </a:r>
            <a:r>
              <a:rPr lang="en" u="sng">
                <a:solidFill>
                  <a:schemeClr val="hlink"/>
                </a:solidFill>
                <a:hlinkClick r:id="rId4"/>
              </a:rPr>
              <a:t>meshy.ai</a:t>
            </a:r>
            <a:r>
              <a:rPr lang="en"/>
              <a:t> to upload your art to make it 3D.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Screenshot 2026-07-08 at 9.39.11 AM.png"/>
          <p:cNvPicPr preferRelativeResize="0"/>
          <p:nvPr/>
        </p:nvPicPr>
        <p:blipFill rotWithShape="1">
          <a:blip r:embed="rId3">
            <a:alphaModFix/>
          </a:blip>
          <a:srcRect b="13073" l="35661" r="37216" t="33894"/>
          <a:stretch/>
        </p:blipFill>
        <p:spPr>
          <a:xfrm>
            <a:off x="5201808" y="1333404"/>
            <a:ext cx="2395331" cy="3032433"/>
          </a:xfrm>
          <a:prstGeom prst="rect">
            <a:avLst/>
          </a:prstGeom>
          <a:noFill/>
          <a:ln cap="flat" cmpd="sng" w="254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" name="Google Shape;61;p14" title="kreska_art_20260708_093400_v1.3.08.png"/>
          <p:cNvPicPr preferRelativeResize="0"/>
          <p:nvPr/>
        </p:nvPicPr>
        <p:blipFill rotWithShape="1">
          <a:blip r:embed="rId4">
            <a:alphaModFix/>
          </a:blip>
          <a:srcRect b="0" l="0" r="0" t="4816"/>
          <a:stretch/>
        </p:blipFill>
        <p:spPr>
          <a:xfrm>
            <a:off x="533425" y="1344525"/>
            <a:ext cx="2395324" cy="2886249"/>
          </a:xfrm>
          <a:prstGeom prst="rect">
            <a:avLst/>
          </a:prstGeom>
          <a:noFill/>
          <a:ln cap="flat" cmpd="sng" w="254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" name="Google Shape;62;p14"/>
          <p:cNvSpPr txBox="1"/>
          <p:nvPr/>
        </p:nvSpPr>
        <p:spPr>
          <a:xfrm>
            <a:off x="638175" y="715538"/>
            <a:ext cx="19788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</a:rPr>
              <a:t>2D Drawing</a:t>
            </a:r>
            <a:endParaRPr sz="2600">
              <a:solidFill>
                <a:schemeClr val="dk2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5475925" y="715550"/>
            <a:ext cx="19788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</a:rPr>
              <a:t>3D Drawing</a:t>
            </a:r>
            <a:endParaRPr sz="2600">
              <a:solidFill>
                <a:schemeClr val="dk2"/>
              </a:solidFill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3113025" y="2331525"/>
            <a:ext cx="1774500" cy="1036200"/>
          </a:xfrm>
          <a:prstGeom prst="rightArrow">
            <a:avLst>
              <a:gd fmla="val 50000" name="adj1"/>
              <a:gd fmla="val 53463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261088" y="4280000"/>
            <a:ext cx="29400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https://kreska.art/</a:t>
            </a:r>
            <a:r>
              <a:rPr lang="en" sz="1800">
                <a:solidFill>
                  <a:schemeClr val="dk2"/>
                </a:solidFill>
              </a:rPr>
              <a:t> for 2D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5475913" y="4365825"/>
            <a:ext cx="18471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meshy.ai</a:t>
            </a:r>
            <a:r>
              <a:rPr lang="en" sz="1800">
                <a:solidFill>
                  <a:schemeClr val="dk2"/>
                </a:solidFill>
              </a:rPr>
              <a:t> </a:t>
            </a:r>
            <a:r>
              <a:rPr lang="en" sz="1800">
                <a:solidFill>
                  <a:schemeClr val="dk2"/>
                </a:solidFill>
              </a:rPr>
              <a:t>for 3D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277175" y="252650"/>
            <a:ext cx="60753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Assignment at the last slide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 title="Screenshot 2026-07-08 at 9.33.26 AM.png"/>
          <p:cNvPicPr preferRelativeResize="0"/>
          <p:nvPr/>
        </p:nvPicPr>
        <p:blipFill rotWithShape="1">
          <a:blip r:embed="rId3">
            <a:alphaModFix/>
          </a:blip>
          <a:srcRect b="0" l="0" r="0" t="7390"/>
          <a:stretch/>
        </p:blipFill>
        <p:spPr>
          <a:xfrm>
            <a:off x="1502075" y="1229150"/>
            <a:ext cx="6112225" cy="36650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65000" y="349000"/>
            <a:ext cx="4044900" cy="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Go to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https://kreska.art/</a:t>
            </a:r>
            <a:r>
              <a:rPr lang="en" sz="1800">
                <a:solidFill>
                  <a:schemeClr val="dk2"/>
                </a:solidFill>
              </a:rPr>
              <a:t> to draw any character you want.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 title="Screenshot 2026-07-08 at 9.34.0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550" y="973225"/>
            <a:ext cx="6662876" cy="40178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 rot="1091244">
            <a:off x="2817979" y="2852072"/>
            <a:ext cx="1273524" cy="437062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1731875" y="2689800"/>
            <a:ext cx="1129800" cy="2871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364750" y="299050"/>
            <a:ext cx="24168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Save the image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 title="Screenshot 2026-07-08 at 9.35.00 AM.png"/>
          <p:cNvPicPr preferRelativeResize="0"/>
          <p:nvPr/>
        </p:nvPicPr>
        <p:blipFill rotWithShape="1">
          <a:blip r:embed="rId3">
            <a:alphaModFix/>
          </a:blip>
          <a:srcRect b="0" l="0" r="0" t="7158"/>
          <a:stretch/>
        </p:blipFill>
        <p:spPr>
          <a:xfrm>
            <a:off x="1317425" y="1179200"/>
            <a:ext cx="5976177" cy="35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408450" y="365275"/>
            <a:ext cx="43821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Go to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meshy.ai</a:t>
            </a:r>
            <a:r>
              <a:rPr lang="en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1538375" y="2003150"/>
            <a:ext cx="1011300" cy="5118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 title="Screenshot 2026-07-08 at 9.35.34 AM.png"/>
          <p:cNvPicPr preferRelativeResize="0"/>
          <p:nvPr/>
        </p:nvPicPr>
        <p:blipFill rotWithShape="1">
          <a:blip r:embed="rId3">
            <a:alphaModFix/>
          </a:blip>
          <a:srcRect b="0" l="0" r="0" t="7072"/>
          <a:stretch/>
        </p:blipFill>
        <p:spPr>
          <a:xfrm>
            <a:off x="1122725" y="860850"/>
            <a:ext cx="6738048" cy="405392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/>
          <p:nvPr/>
        </p:nvSpPr>
        <p:spPr>
          <a:xfrm>
            <a:off x="1413550" y="1803400"/>
            <a:ext cx="1073700" cy="6180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358625" y="192950"/>
            <a:ext cx="53121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Put your drawing at that box, then hit “Generate”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6" name="Google Shape;96;p18"/>
          <p:cNvSpPr/>
          <p:nvPr/>
        </p:nvSpPr>
        <p:spPr>
          <a:xfrm rot="-497403">
            <a:off x="739404" y="2029912"/>
            <a:ext cx="699105" cy="34289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/>
          <p:nvPr/>
        </p:nvSpPr>
        <p:spPr>
          <a:xfrm rot="1544419">
            <a:off x="829389" y="4436995"/>
            <a:ext cx="699067" cy="3429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390075" y="2053000"/>
            <a:ext cx="3996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508425" y="4125500"/>
            <a:ext cx="399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 title="Screenshot 2026-07-08 at 9.36.26 AM.png"/>
          <p:cNvPicPr preferRelativeResize="0"/>
          <p:nvPr/>
        </p:nvPicPr>
        <p:blipFill rotWithShape="1">
          <a:blip r:embed="rId3">
            <a:alphaModFix/>
          </a:blip>
          <a:srcRect b="0" l="0" r="0" t="7098"/>
          <a:stretch/>
        </p:blipFill>
        <p:spPr>
          <a:xfrm>
            <a:off x="1743475" y="1339250"/>
            <a:ext cx="5768602" cy="346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 title="Screenshot 2026-07-08 at 9.37.07 AM.png"/>
          <p:cNvPicPr preferRelativeResize="0"/>
          <p:nvPr/>
        </p:nvPicPr>
        <p:blipFill rotWithShape="1">
          <a:blip r:embed="rId3">
            <a:alphaModFix/>
          </a:blip>
          <a:srcRect b="0" l="0" r="0" t="7476"/>
          <a:stretch/>
        </p:blipFill>
        <p:spPr>
          <a:xfrm>
            <a:off x="1259350" y="1229150"/>
            <a:ext cx="6152852" cy="368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371125" y="367725"/>
            <a:ext cx="66291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To get the color, click “Texture” and click “texture” again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 title="Screenshot 2026-07-08 at 9.39.11 AM.png"/>
          <p:cNvPicPr preferRelativeResize="0"/>
          <p:nvPr/>
        </p:nvPicPr>
        <p:blipFill rotWithShape="1">
          <a:blip r:embed="rId3">
            <a:alphaModFix/>
          </a:blip>
          <a:srcRect b="0" l="0" r="0" t="7029"/>
          <a:stretch/>
        </p:blipFill>
        <p:spPr>
          <a:xfrm>
            <a:off x="1231675" y="1021674"/>
            <a:ext cx="6153052" cy="370377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646450" y="340550"/>
            <a:ext cx="1673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Final Result: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